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DDBF-599C-C44C-A0C8-E6654B0EC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D89AF-1142-0349-926A-6A4CBF31A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689AF-663D-1C43-98CE-DDC7EA9F4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0177-78B0-E442-927F-61589AA8C85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14794-50BE-454D-9779-9BEF89D7C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45E30-866F-844A-A8AA-FC61B5276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11EEB-2959-6049-851A-1C52375E3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25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509D-D2D9-0544-82EB-F75242F8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DD2D1-8D43-3448-9093-911A31204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AC42C-0D3B-6746-B052-F963CAF5F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0177-78B0-E442-927F-61589AA8C85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37632-8A33-DC4D-A68E-AF05A173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D4022-FBC4-1F44-AB09-ED91CD54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11EEB-2959-6049-851A-1C52375E3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04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F684B-A915-BC4E-82DB-EB835DB33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281261-DF99-984A-9B07-71D86122E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A64D1-89D1-104F-90CB-36B3D66C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0177-78B0-E442-927F-61589AA8C85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163B3-D11A-4643-A200-FC13618C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A79E4-E126-7C41-A7DE-5D2B1E0F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11EEB-2959-6049-851A-1C52375E3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1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1850-D7A8-C345-86BC-FA6EEABCD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25D91-9606-E64B-B6A8-F61A34DF9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E1150-2CED-094E-98A4-246422566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0177-78B0-E442-927F-61589AA8C85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276C2-1845-1E46-BF2F-C79384E9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68F3D-1642-D944-A5DC-D57259FCE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11EEB-2959-6049-851A-1C52375E3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6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5A7B-7A9C-7E41-BA55-92BFE87C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16722-A272-3344-B21E-68153E49F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22EE-593D-094F-A8B4-2B12ED3A7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0177-78B0-E442-927F-61589AA8C85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F1C28-4F7B-E343-801E-D09CDCD98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DD830-4D3F-6946-B561-56D76758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11EEB-2959-6049-851A-1C52375E3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0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65CF-6557-F34C-BBE1-74905842D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ED428-F084-6648-BD42-B5F9118EE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66106-682F-5543-B892-14F5C3766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862E4-8323-364C-8B8F-C50F6F91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0177-78B0-E442-927F-61589AA8C85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92D10-D317-0146-A4EF-F5E43EBED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5EFA7-CE2B-304C-A502-196AB1A6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11EEB-2959-6049-851A-1C52375E3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74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8D0C-36B1-4F4D-9E14-213C657A4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CDD3D-64D1-7248-8151-06AE9C3EF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35BF9-2C30-424A-A550-7D3F062B1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DB741A-0595-B344-8624-42CB346EF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F35DBA-CBE0-8A4C-BE8B-A947633FF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DC5355-87B2-A94A-B770-F58AB1217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0177-78B0-E442-927F-61589AA8C85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5D707F-C783-C049-A1DE-90C3F0F87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590447-A25B-034E-A07D-4CAB1D39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11EEB-2959-6049-851A-1C52375E3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19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76CB6-4B8C-9B46-AACB-7683D57AD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CAFC72-74C4-AD46-9412-B01B16B6D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0177-78B0-E442-927F-61589AA8C85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0010A-B6DE-D641-B921-F77F7D0AF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4F8C9-08F6-D647-9F8E-EB2BCA14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11EEB-2959-6049-851A-1C52375E3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2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87A33-2EBC-934A-B017-9D84DC6A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0177-78B0-E442-927F-61589AA8C85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01F41F-03B8-314E-872D-F59DE2DAC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6685C-A4D8-F34F-9641-985E7B485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11EEB-2959-6049-851A-1C52375E3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6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45C54-6083-314C-832F-7D9C8D7F6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B2B8E-B856-B647-91DA-299E0943C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91DFD-AB7A-BD48-96BB-A01EE81B5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557B8-2703-0A47-BF9C-B85FE1FC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0177-78B0-E442-927F-61589AA8C85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7CEB0-7E23-714E-BEFF-6B59E8063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A1860-7B07-BE46-AFC5-26D1F2F1B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11EEB-2959-6049-851A-1C52375E3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99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0151-910F-2B4E-8549-7A0B84FEB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277CD1-8870-1742-8C5F-1BBBC3FE9F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A3131-FB1A-9C4A-87EF-A93C2472C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D5866-D017-4D4A-AA8B-5B7526254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0177-78B0-E442-927F-61589AA8C85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A5909-E92D-DC43-8337-C414A24CD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57408-A5D1-1E40-BB17-3060A6E4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11EEB-2959-6049-851A-1C52375E3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10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540836-DCCC-1B45-80E7-CD02BC08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74739-2F4B-FE41-9C4D-28E09338D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8E49F-4E2C-6348-AAEC-A3CE0743B6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90177-78B0-E442-927F-61589AA8C85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E8EBD-9AD6-8C4D-A9A6-A26A03696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3C38C-8A08-B247-A655-AC1CD1F48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11EEB-2959-6049-851A-1C52375E3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31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671A8-E279-3644-818B-3B9AF84F6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5758"/>
            <a:ext cx="9144000" cy="86303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Classification of reddit posts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380A1-6B56-1440-B3F5-DB04DFB65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5511" y="1476909"/>
            <a:ext cx="9507020" cy="1952091"/>
          </a:xfrm>
        </p:spPr>
        <p:txBody>
          <a:bodyPr>
            <a:normAutofit/>
          </a:bodyPr>
          <a:lstStyle/>
          <a:p>
            <a:pPr algn="l"/>
            <a:r>
              <a:rPr lang="en-US" b="1" u="sng" dirty="0"/>
              <a:t>Categories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Anger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Meditation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79184-6C58-A64E-9DC1-09003F9A407D}"/>
              </a:ext>
            </a:extLst>
          </p:cNvPr>
          <p:cNvSpPr txBox="1"/>
          <p:nvPr/>
        </p:nvSpPr>
        <p:spPr>
          <a:xfrm>
            <a:off x="1825376" y="3952982"/>
            <a:ext cx="4633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– Vidhu Jain</a:t>
            </a:r>
          </a:p>
          <a:p>
            <a:r>
              <a:rPr lang="en-US" dirty="0"/>
              <a:t>GA – DSI – 10</a:t>
            </a:r>
          </a:p>
        </p:txBody>
      </p:sp>
    </p:spTree>
    <p:extLst>
      <p:ext uri="{BB962C8B-B14F-4D97-AF65-F5344CB8AC3E}">
        <p14:creationId xmlns:p14="http://schemas.microsoft.com/office/powerpoint/2010/main" val="419766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A10A65-68F3-1B43-BE11-AEC5E9A8D48F}"/>
              </a:ext>
            </a:extLst>
          </p:cNvPr>
          <p:cNvSpPr txBox="1"/>
          <p:nvPr/>
        </p:nvSpPr>
        <p:spPr>
          <a:xfrm>
            <a:off x="565078" y="441789"/>
            <a:ext cx="7859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Comparison Matrix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99D9B0-5565-874A-AE43-ECCC9F94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6573"/>
            <a:ext cx="12192000" cy="168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676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EC962F-3741-4144-8551-EAF2D7DA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77" y="1772891"/>
            <a:ext cx="4615023" cy="3312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DA923-F954-9A4D-B51B-6C9704EFF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778" y="1772891"/>
            <a:ext cx="4718050" cy="3304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E4EDF-742F-D944-86AC-D477089D20E6}"/>
              </a:ext>
            </a:extLst>
          </p:cNvPr>
          <p:cNvSpPr txBox="1"/>
          <p:nvPr/>
        </p:nvSpPr>
        <p:spPr>
          <a:xfrm>
            <a:off x="2589087" y="873303"/>
            <a:ext cx="810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Probability and ROC Curve with AUC on final Test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85890-D7E8-3342-93D3-E400FF0A33A2}"/>
              </a:ext>
            </a:extLst>
          </p:cNvPr>
          <p:cNvSpPr txBox="1"/>
          <p:nvPr/>
        </p:nvSpPr>
        <p:spPr>
          <a:xfrm>
            <a:off x="2599362" y="184935"/>
            <a:ext cx="823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Naive Bayes (Multinomial)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1041321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B818E2-7641-AD49-942E-D5F78D97FCBA}"/>
              </a:ext>
            </a:extLst>
          </p:cNvPr>
          <p:cNvSpPr/>
          <p:nvPr/>
        </p:nvSpPr>
        <p:spPr>
          <a:xfrm>
            <a:off x="633573" y="33423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u="sng" dirty="0"/>
              <a:t>Comparison and Recommendation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89BDD-1E1A-AC4B-BF75-E945BE2EC752}"/>
              </a:ext>
            </a:extLst>
          </p:cNvPr>
          <p:cNvSpPr txBox="1"/>
          <p:nvPr/>
        </p:nvSpPr>
        <p:spPr>
          <a:xfrm>
            <a:off x="739739" y="1325366"/>
            <a:ext cx="96371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Have fit 4 models on reddit posts with two categories - Anger and Meditation labeled as 1 and 0</a:t>
            </a:r>
          </a:p>
          <a:p>
            <a:r>
              <a:rPr lang="en-US" dirty="0"/>
              <a:t>    - Lasso Logistic Regression model</a:t>
            </a:r>
          </a:p>
          <a:p>
            <a:r>
              <a:rPr lang="en-US" dirty="0"/>
              <a:t>    - Ridge Logistic Regression model</a:t>
            </a:r>
          </a:p>
          <a:p>
            <a:r>
              <a:rPr lang="en-US" dirty="0"/>
              <a:t>    - Multinomial Naive Bayes model</a:t>
            </a:r>
          </a:p>
          <a:p>
            <a:r>
              <a:rPr lang="en-US" dirty="0"/>
              <a:t>    - Random Forest model</a:t>
            </a:r>
          </a:p>
          <a:p>
            <a:r>
              <a:rPr lang="en-US" dirty="0"/>
              <a:t>- From above metrics it can be seen that Multi </a:t>
            </a:r>
            <a:r>
              <a:rPr lang="en-US" dirty="0" err="1"/>
              <a:t>Nomial</a:t>
            </a:r>
            <a:r>
              <a:rPr lang="en-US" dirty="0"/>
              <a:t> NB and Ridge Logistic Regression have good validation and accuracy score with final Test accuracy of 0.84</a:t>
            </a:r>
          </a:p>
          <a:p>
            <a:r>
              <a:rPr lang="en-US" dirty="0"/>
              <a:t>- Need more posts to train the model so that model can give good test accuracy and can be used for best predictions</a:t>
            </a:r>
          </a:p>
          <a:p>
            <a:r>
              <a:rPr lang="en-US" dirty="0"/>
              <a:t>- From above metrics Multi </a:t>
            </a:r>
            <a:r>
              <a:rPr lang="en-US" dirty="0" err="1"/>
              <a:t>Nomial</a:t>
            </a:r>
            <a:r>
              <a:rPr lang="en-US" dirty="0"/>
              <a:t> NB can be considered as best fit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256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5FA47-4AB7-BD4C-9C67-C39299D8F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78" y="277402"/>
            <a:ext cx="10593513" cy="647272"/>
          </a:xfrm>
        </p:spPr>
        <p:txBody>
          <a:bodyPr>
            <a:noAutofit/>
          </a:bodyPr>
          <a:lstStyle/>
          <a:p>
            <a:r>
              <a:rPr lang="en-US" sz="2800" b="1" u="sng" dirty="0"/>
              <a:t>Problem Statement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DE1AB-BF2D-FE4D-8D04-C61EA4217F9F}"/>
              </a:ext>
            </a:extLst>
          </p:cNvPr>
          <p:cNvSpPr txBox="1"/>
          <p:nvPr/>
        </p:nvSpPr>
        <p:spPr>
          <a:xfrm>
            <a:off x="698643" y="1037690"/>
            <a:ext cx="90001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A firm ABC Consultancy services offers various consultancy services. As part of marketing strategy, the firm wants to </a:t>
            </a:r>
            <a:br>
              <a:rPr lang="en-US" dirty="0"/>
            </a:br>
            <a:r>
              <a:rPr lang="en-US" dirty="0"/>
              <a:t>    - build a model that reads the posts of category - 'Anger' and 'Meditation' from reddit</a:t>
            </a:r>
            <a:br>
              <a:rPr lang="en-US" dirty="0"/>
            </a:br>
            <a:r>
              <a:rPr lang="en-US" dirty="0"/>
              <a:t>    - able to classify the category to which the post belongs</a:t>
            </a:r>
            <a:br>
              <a:rPr lang="en-US" dirty="0"/>
            </a:br>
            <a:r>
              <a:rPr lang="en-US" dirty="0"/>
              <a:t>    - Using the prediction can offer Anger Management or Meditation Session services as part of marketing/ consultancy services</a:t>
            </a:r>
            <a:br>
              <a:rPr lang="en-US" dirty="0"/>
            </a:br>
            <a:r>
              <a:rPr lang="en-US" dirty="0"/>
              <a:t>    - For this we need to build and train the model so that model can correctly classify the posts and enable the firm to run business model</a:t>
            </a:r>
          </a:p>
        </p:txBody>
      </p:sp>
    </p:spTree>
    <p:extLst>
      <p:ext uri="{BB962C8B-B14F-4D97-AF65-F5344CB8AC3E}">
        <p14:creationId xmlns:p14="http://schemas.microsoft.com/office/powerpoint/2010/main" val="4290899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AF948B-62D6-3A4B-8C39-E21688E19727}"/>
              </a:ext>
            </a:extLst>
          </p:cNvPr>
          <p:cNvSpPr txBox="1"/>
          <p:nvPr/>
        </p:nvSpPr>
        <p:spPr>
          <a:xfrm>
            <a:off x="390418" y="181957"/>
            <a:ext cx="1004812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Approach Used</a:t>
            </a:r>
          </a:p>
          <a:p>
            <a:r>
              <a:rPr lang="en-US" sz="1600" dirty="0"/>
              <a:t>- Web scrape reddit to collect posts for category - Anger, Meditation</a:t>
            </a:r>
          </a:p>
          <a:p>
            <a:r>
              <a:rPr lang="en-US" sz="1600" dirty="0"/>
              <a:t>- Make a dataset of combined posts</a:t>
            </a:r>
          </a:p>
          <a:p>
            <a:r>
              <a:rPr lang="en-US" sz="1600" dirty="0"/>
              <a:t>- Label categories as </a:t>
            </a:r>
          </a:p>
          <a:p>
            <a:r>
              <a:rPr lang="en-US" sz="1600" dirty="0"/>
              <a:t>    - Anger - 1</a:t>
            </a:r>
          </a:p>
          <a:p>
            <a:r>
              <a:rPr lang="en-US" sz="1600" dirty="0"/>
              <a:t>    - Meditation - 0</a:t>
            </a:r>
          </a:p>
          <a:p>
            <a:r>
              <a:rPr lang="en-US" sz="1600" dirty="0"/>
              <a:t>- From this dataset, randomly select 100 posts which will be used to test predictions on various model that will be used for modeling</a:t>
            </a:r>
          </a:p>
          <a:p>
            <a:r>
              <a:rPr lang="en-US" sz="1600" dirty="0"/>
              <a:t>- Save (on the disk as csv files) the big dataset for train/test purpose during modeling and sliced dataset as final test on model</a:t>
            </a:r>
          </a:p>
          <a:p>
            <a:r>
              <a:rPr lang="en-US" sz="1600" dirty="0"/>
              <a:t>- Read both dataset on do cleaning</a:t>
            </a:r>
          </a:p>
          <a:p>
            <a:r>
              <a:rPr lang="en-US" sz="1600" dirty="0"/>
              <a:t>    - do train/test split</a:t>
            </a:r>
          </a:p>
          <a:p>
            <a:r>
              <a:rPr lang="en-US" sz="1600" dirty="0"/>
              <a:t>    - consider only words by using regex</a:t>
            </a:r>
          </a:p>
          <a:p>
            <a:r>
              <a:rPr lang="en-US" sz="1600" dirty="0"/>
              <a:t>    - lower case the characters in posts</a:t>
            </a:r>
          </a:p>
          <a:p>
            <a:r>
              <a:rPr lang="en-US" sz="1600" dirty="0"/>
              <a:t>    - apply lemmatization</a:t>
            </a:r>
          </a:p>
          <a:p>
            <a:r>
              <a:rPr lang="en-US" sz="1600" dirty="0"/>
              <a:t>    - clean the posts</a:t>
            </a:r>
          </a:p>
          <a:p>
            <a:r>
              <a:rPr lang="en-US" sz="1600" dirty="0"/>
              <a:t>- Use Count Vectorizer using stop-words(including 'Anger' and 'Meditation' and synonym words to these categories) to remove these words from features</a:t>
            </a:r>
          </a:p>
          <a:p>
            <a:r>
              <a:rPr lang="en-US" sz="1600" dirty="0"/>
              <a:t>    - get the features list</a:t>
            </a:r>
          </a:p>
          <a:p>
            <a:r>
              <a:rPr lang="en-US" sz="1600" dirty="0"/>
              <a:t>    - do this for train, test, final test dataset</a:t>
            </a:r>
          </a:p>
          <a:p>
            <a:r>
              <a:rPr lang="en-US" sz="1600" dirty="0"/>
              <a:t>- Train model on the vectorizer </a:t>
            </a:r>
          </a:p>
          <a:p>
            <a:r>
              <a:rPr lang="en-US" sz="1600" dirty="0"/>
              <a:t>- For predictions</a:t>
            </a:r>
          </a:p>
          <a:p>
            <a:r>
              <a:rPr lang="en-US" sz="1600" dirty="0"/>
              <a:t>    - check for train/test score, final test score</a:t>
            </a:r>
          </a:p>
          <a:p>
            <a:r>
              <a:rPr lang="en-US" sz="1600" dirty="0"/>
              <a:t>    - accuracy of validation set and final test set</a:t>
            </a:r>
          </a:p>
          <a:p>
            <a:r>
              <a:rPr lang="en-US" sz="1600" dirty="0"/>
              <a:t>- Compare and recommend the best model based on comparison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11185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793F73-6EE2-E848-8883-F4FF9428E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211" y="1078858"/>
            <a:ext cx="6471578" cy="49669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34ED36-DBAC-8945-AE37-3EA79A7BF9CE}"/>
              </a:ext>
            </a:extLst>
          </p:cNvPr>
          <p:cNvSpPr txBox="1"/>
          <p:nvPr/>
        </p:nvSpPr>
        <p:spPr>
          <a:xfrm>
            <a:off x="2424701" y="297951"/>
            <a:ext cx="715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Cloud of category – Anger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Word cloud is before removing category related words from posts</a:t>
            </a:r>
          </a:p>
        </p:txBody>
      </p:sp>
    </p:spTree>
    <p:extLst>
      <p:ext uri="{BB962C8B-B14F-4D97-AF65-F5344CB8AC3E}">
        <p14:creationId xmlns:p14="http://schemas.microsoft.com/office/powerpoint/2010/main" val="3064394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8C1791-2329-5F4A-BF44-69B6F45C7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487" y="1129593"/>
            <a:ext cx="6925496" cy="5202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6BC30C-840A-1948-B102-917AAD3314D3}"/>
              </a:ext>
            </a:extLst>
          </p:cNvPr>
          <p:cNvSpPr txBox="1"/>
          <p:nvPr/>
        </p:nvSpPr>
        <p:spPr>
          <a:xfrm>
            <a:off x="2424701" y="297951"/>
            <a:ext cx="715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Cloud of category – Meditation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Word cloud is before removing category related words from posts</a:t>
            </a:r>
          </a:p>
        </p:txBody>
      </p:sp>
    </p:spTree>
    <p:extLst>
      <p:ext uri="{BB962C8B-B14F-4D97-AF65-F5344CB8AC3E}">
        <p14:creationId xmlns:p14="http://schemas.microsoft.com/office/powerpoint/2010/main" val="2212361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095441-904F-B44B-AE9E-D2534CB7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51" y="1828871"/>
            <a:ext cx="5073401" cy="3893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68F6C4-812C-1140-B47E-A08F39442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3738"/>
            <a:ext cx="5298776" cy="3980543"/>
          </a:xfrm>
          <a:prstGeom prst="rect">
            <a:avLst/>
          </a:prstGeom>
        </p:spPr>
      </p:pic>
      <p:sp>
        <p:nvSpPr>
          <p:cNvPr id="6" name="Doughnut 5">
            <a:extLst>
              <a:ext uri="{FF2B5EF4-FFF2-40B4-BE49-F238E27FC236}">
                <a16:creationId xmlns:a16="http://schemas.microsoft.com/office/drawing/2014/main" id="{DE50EB10-5904-E641-912B-39FA6A88801A}"/>
              </a:ext>
            </a:extLst>
          </p:cNvPr>
          <p:cNvSpPr/>
          <p:nvPr/>
        </p:nvSpPr>
        <p:spPr>
          <a:xfrm>
            <a:off x="955498" y="1828871"/>
            <a:ext cx="3308278" cy="1684891"/>
          </a:xfrm>
          <a:prstGeom prst="donu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ughnut 6">
            <a:extLst>
              <a:ext uri="{FF2B5EF4-FFF2-40B4-BE49-F238E27FC236}">
                <a16:creationId xmlns:a16="http://schemas.microsoft.com/office/drawing/2014/main" id="{38C8437F-72B9-4642-B042-D53FAC1D14E4}"/>
              </a:ext>
            </a:extLst>
          </p:cNvPr>
          <p:cNvSpPr/>
          <p:nvPr/>
        </p:nvSpPr>
        <p:spPr>
          <a:xfrm>
            <a:off x="7325476" y="4756935"/>
            <a:ext cx="1500027" cy="719191"/>
          </a:xfrm>
          <a:prstGeom prst="donu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ughnut 7">
            <a:extLst>
              <a:ext uri="{FF2B5EF4-FFF2-40B4-BE49-F238E27FC236}">
                <a16:creationId xmlns:a16="http://schemas.microsoft.com/office/drawing/2014/main" id="{3718B7D2-88E6-2B42-A0ED-2B25CBAAA47D}"/>
              </a:ext>
            </a:extLst>
          </p:cNvPr>
          <p:cNvSpPr/>
          <p:nvPr/>
        </p:nvSpPr>
        <p:spPr>
          <a:xfrm>
            <a:off x="893854" y="4972693"/>
            <a:ext cx="1684962" cy="616449"/>
          </a:xfrm>
          <a:prstGeom prst="donu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ughnut 8">
            <a:extLst>
              <a:ext uri="{FF2B5EF4-FFF2-40B4-BE49-F238E27FC236}">
                <a16:creationId xmlns:a16="http://schemas.microsoft.com/office/drawing/2014/main" id="{3EEF7B10-B314-B74A-A79A-791896A9BDC4}"/>
              </a:ext>
            </a:extLst>
          </p:cNvPr>
          <p:cNvSpPr/>
          <p:nvPr/>
        </p:nvSpPr>
        <p:spPr>
          <a:xfrm>
            <a:off x="8393989" y="1890446"/>
            <a:ext cx="1530849" cy="636997"/>
          </a:xfrm>
          <a:prstGeom prst="donu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ughnut 9">
            <a:extLst>
              <a:ext uri="{FF2B5EF4-FFF2-40B4-BE49-F238E27FC236}">
                <a16:creationId xmlns:a16="http://schemas.microsoft.com/office/drawing/2014/main" id="{32E8246C-0E61-874C-A80C-9C7792E2D27F}"/>
              </a:ext>
            </a:extLst>
          </p:cNvPr>
          <p:cNvSpPr/>
          <p:nvPr/>
        </p:nvSpPr>
        <p:spPr>
          <a:xfrm>
            <a:off x="873306" y="3123345"/>
            <a:ext cx="1407558" cy="523982"/>
          </a:xfrm>
          <a:prstGeom prst="donu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ughnut 10">
            <a:extLst>
              <a:ext uri="{FF2B5EF4-FFF2-40B4-BE49-F238E27FC236}">
                <a16:creationId xmlns:a16="http://schemas.microsoft.com/office/drawing/2014/main" id="{4768790F-ACB8-3048-B20F-0F473AEF7CC6}"/>
              </a:ext>
            </a:extLst>
          </p:cNvPr>
          <p:cNvSpPr/>
          <p:nvPr/>
        </p:nvSpPr>
        <p:spPr>
          <a:xfrm>
            <a:off x="9267290" y="4756935"/>
            <a:ext cx="1273995" cy="544530"/>
          </a:xfrm>
          <a:prstGeom prst="donu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ughnut 11">
            <a:extLst>
              <a:ext uri="{FF2B5EF4-FFF2-40B4-BE49-F238E27FC236}">
                <a16:creationId xmlns:a16="http://schemas.microsoft.com/office/drawing/2014/main" id="{9A6A3648-40BC-5D4B-A4E2-F2ED30E60CAA}"/>
              </a:ext>
            </a:extLst>
          </p:cNvPr>
          <p:cNvSpPr/>
          <p:nvPr/>
        </p:nvSpPr>
        <p:spPr>
          <a:xfrm>
            <a:off x="2424701" y="5188449"/>
            <a:ext cx="2054832" cy="400693"/>
          </a:xfrm>
          <a:prstGeom prst="donu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ughnut 12">
            <a:extLst>
              <a:ext uri="{FF2B5EF4-FFF2-40B4-BE49-F238E27FC236}">
                <a16:creationId xmlns:a16="http://schemas.microsoft.com/office/drawing/2014/main" id="{53175D9F-34F5-434C-B275-1C067C53380B}"/>
              </a:ext>
            </a:extLst>
          </p:cNvPr>
          <p:cNvSpPr/>
          <p:nvPr/>
        </p:nvSpPr>
        <p:spPr>
          <a:xfrm>
            <a:off x="6277510" y="3041151"/>
            <a:ext cx="2321960" cy="472611"/>
          </a:xfrm>
          <a:prstGeom prst="donu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EF0244-C080-ED46-A5C2-EBF487A5B70B}"/>
              </a:ext>
            </a:extLst>
          </p:cNvPr>
          <p:cNvSpPr txBox="1"/>
          <p:nvPr/>
        </p:nvSpPr>
        <p:spPr>
          <a:xfrm>
            <a:off x="2260316" y="452063"/>
            <a:ext cx="8548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Common high frequency words between two categories</a:t>
            </a:r>
          </a:p>
        </p:txBody>
      </p:sp>
    </p:spTree>
    <p:extLst>
      <p:ext uri="{BB962C8B-B14F-4D97-AF65-F5344CB8AC3E}">
        <p14:creationId xmlns:p14="http://schemas.microsoft.com/office/powerpoint/2010/main" val="291518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DED81-9901-7844-B6DB-B00781A5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13" y="728252"/>
            <a:ext cx="5285667" cy="6045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955431-CD45-614F-81F8-77B7FEC90CD2}"/>
              </a:ext>
            </a:extLst>
          </p:cNvPr>
          <p:cNvSpPr txBox="1"/>
          <p:nvPr/>
        </p:nvSpPr>
        <p:spPr>
          <a:xfrm>
            <a:off x="914400" y="195208"/>
            <a:ext cx="995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20 words from the bag of words after removing stop </a:t>
            </a:r>
            <a:r>
              <a:rPr lang="en-US" dirty="0" err="1"/>
              <a:t>wrods</a:t>
            </a:r>
            <a:r>
              <a:rPr lang="en-US" dirty="0"/>
              <a:t> – including category related words</a:t>
            </a:r>
          </a:p>
        </p:txBody>
      </p:sp>
    </p:spTree>
    <p:extLst>
      <p:ext uri="{BB962C8B-B14F-4D97-AF65-F5344CB8AC3E}">
        <p14:creationId xmlns:p14="http://schemas.microsoft.com/office/powerpoint/2010/main" val="4200179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E61702-5B1B-084F-A99B-86D2CC5BC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134" y="1042257"/>
            <a:ext cx="6617405" cy="5038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1B4C5-C557-D14E-92A0-9716E22CA7C7}"/>
              </a:ext>
            </a:extLst>
          </p:cNvPr>
          <p:cNvSpPr txBox="1"/>
          <p:nvPr/>
        </p:nvSpPr>
        <p:spPr>
          <a:xfrm>
            <a:off x="2928134" y="407616"/>
            <a:ext cx="50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Cloud of common words after cleaning posts</a:t>
            </a:r>
          </a:p>
        </p:txBody>
      </p:sp>
    </p:spTree>
    <p:extLst>
      <p:ext uri="{BB962C8B-B14F-4D97-AF65-F5344CB8AC3E}">
        <p14:creationId xmlns:p14="http://schemas.microsoft.com/office/powerpoint/2010/main" val="3188602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9E009A-7CB6-C541-AB9A-EED9C213D748}"/>
              </a:ext>
            </a:extLst>
          </p:cNvPr>
          <p:cNvSpPr txBox="1"/>
          <p:nvPr/>
        </p:nvSpPr>
        <p:spPr>
          <a:xfrm>
            <a:off x="832207" y="482885"/>
            <a:ext cx="852755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Modeling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6EC253-2E82-3F44-87E9-84B7A76552CB}"/>
              </a:ext>
            </a:extLst>
          </p:cNvPr>
          <p:cNvSpPr txBox="1"/>
          <p:nvPr/>
        </p:nvSpPr>
        <p:spPr>
          <a:xfrm>
            <a:off x="976045" y="1387011"/>
            <a:ext cx="90001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Logistic Regression model using Lasso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Logistic Regression model using 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Multi </a:t>
            </a:r>
            <a:r>
              <a:rPr lang="en-US" sz="2800" dirty="0" err="1"/>
              <a:t>Nomial</a:t>
            </a:r>
            <a:r>
              <a:rPr lang="en-US" sz="2800" dirty="0"/>
              <a:t> Naïve Bayes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965869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548</Words>
  <Application>Microsoft Macintosh PowerPoint</Application>
  <PresentationFormat>Widescreen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Classification of reddit posts</vt:lpstr>
      <vt:lpstr>Problem Statement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reddit posts</dc:title>
  <dc:creator>Vidhu Jain</dc:creator>
  <cp:lastModifiedBy>Vidhu Jain</cp:lastModifiedBy>
  <cp:revision>17</cp:revision>
  <dcterms:created xsi:type="dcterms:W3CDTF">2019-10-24T17:33:08Z</dcterms:created>
  <dcterms:modified xsi:type="dcterms:W3CDTF">2019-10-25T02:14:58Z</dcterms:modified>
</cp:coreProperties>
</file>